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71" r:id="rId4"/>
    <p:sldId id="379" r:id="rId5"/>
    <p:sldId id="272" r:id="rId6"/>
    <p:sldId id="399" r:id="rId7"/>
    <p:sldId id="343" r:id="rId8"/>
    <p:sldId id="274" r:id="rId9"/>
    <p:sldId id="273" r:id="rId10"/>
    <p:sldId id="295" r:id="rId11"/>
    <p:sldId id="298" r:id="rId12"/>
    <p:sldId id="304" r:id="rId13"/>
    <p:sldId id="395" r:id="rId14"/>
    <p:sldId id="344" r:id="rId15"/>
    <p:sldId id="354" r:id="rId16"/>
    <p:sldId id="360" r:id="rId17"/>
    <p:sldId id="365" r:id="rId18"/>
    <p:sldId id="394" r:id="rId19"/>
    <p:sldId id="320" r:id="rId20"/>
    <p:sldId id="363" r:id="rId21"/>
    <p:sldId id="400" r:id="rId22"/>
    <p:sldId id="401" r:id="rId23"/>
    <p:sldId id="402" r:id="rId24"/>
    <p:sldId id="404" r:id="rId25"/>
    <p:sldId id="405" r:id="rId26"/>
    <p:sldId id="288" r:id="rId27"/>
    <p:sldId id="398" r:id="rId28"/>
    <p:sldId id="407" r:id="rId29"/>
    <p:sldId id="409" r:id="rId30"/>
    <p:sldId id="410" r:id="rId31"/>
    <p:sldId id="411" r:id="rId32"/>
    <p:sldId id="412" r:id="rId33"/>
    <p:sldId id="396" r:id="rId34"/>
    <p:sldId id="397" r:id="rId35"/>
    <p:sldId id="415" r:id="rId36"/>
    <p:sldId id="417" r:id="rId37"/>
    <p:sldId id="418" r:id="rId38"/>
    <p:sldId id="419" r:id="rId39"/>
    <p:sldId id="421" r:id="rId4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5FF"/>
    <a:srgbClr val="32519B"/>
    <a:srgbClr val="D0463B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6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2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Registration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Registration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646635-1F4B-44AA-821D-92EA1D1F5165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continue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C25BD07-4E32-4735-B106-8AB663AA93F4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CFADFAB-5A9D-4B2F-BFE8-10A24B6E7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1B7234F-41B0-4155-881A-C4AE6EA95525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FD88C85-CBEE-41D7-A3FE-CD371C6DA17F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1CAA6A-DAEF-41A3-B8E8-A240624F8BE1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1F26381-C2A3-40E7-8F43-ED9B9EEC4334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B7FFC2E-B010-4A59-BE0D-54987A57DCCF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A258A92-F3DA-4550-831A-651DB8FBD4B7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D2014FE-D9A4-4B43-ADF8-CDB268FFF32F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DE354BB-1E25-4097-AA78-8F8605E91D5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137137-4C3C-482C-8D4A-745BB243F1D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22A9D6-7079-400F-A9C8-D33A9D047C8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AF53D40-47D4-47E6-8764-DC8FCBBEECED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98A5F76-2705-4ED4-B550-35B3471123A9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DCC2A9C-D488-4328-9189-B928DE8DF3E0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843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8581015-E9EF-4734-8EA5-DCF143A779E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0FF18C-C623-4DE9-8317-7C9B8E6155F3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597654-2300-47BB-8DCC-D5225D400BB2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D8F1EAB-815E-474C-B95F-60CD14D3CF5A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2EA645E-81E4-4C76-97E7-7A71323A33AB}"/>
              </a:ext>
            </a:extLst>
          </p:cNvPr>
          <p:cNvSpPr/>
          <p:nvPr/>
        </p:nvSpPr>
        <p:spPr>
          <a:xfrm>
            <a:off x="10020115" y="76741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A8673F4-88F2-4ED4-98BA-C8D808A17B63}"/>
              </a:ext>
            </a:extLst>
          </p:cNvPr>
          <p:cNvSpPr/>
          <p:nvPr/>
        </p:nvSpPr>
        <p:spPr>
          <a:xfrm>
            <a:off x="10020115" y="787932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New user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3C08F3E-8DE0-4597-8CF8-6498FFC71FC5}"/>
              </a:ext>
            </a:extLst>
          </p:cNvPr>
          <p:cNvSpPr/>
          <p:nvPr/>
        </p:nvSpPr>
        <p:spPr>
          <a:xfrm>
            <a:off x="10020115" y="1253637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3E0C907F-09DF-4E4F-AA23-4EB2B5F2D9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A2E5404C-48C5-423F-925E-4EC4D6AB05A8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D65CD1D-B876-41D8-8D40-F3C699563AAE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B9FBD8-3DDF-4B7A-BE7E-CE08A898419E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D04430B-68F1-4DAF-B668-507E8BBADCD6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19B690-7432-484E-9D8B-489BF04144CB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B3A8A6F-A5CB-4005-B540-8285D38D6C77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2DE8CC7-EFA2-42FA-87F7-C0877986C210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1299C66-FD2A-43B2-A109-5851107BE1FB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41D5E6C-150E-4D77-B888-528EFB788FDE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854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3975050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158373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79A3F93-2F17-4A81-8814-653EFEEBD765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F550718-46A7-436C-8A7D-055A83DB03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C83D0DB8-2822-4B57-98DD-4F677E76AD33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C959A9A-236B-4E7F-8840-378178E0C432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ACAD5C0-4353-438B-A341-30F8ECF1C4BE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6ED9E26-3DD2-4C40-B535-1F627FAB598F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EE75294-3F79-40B4-9360-B9F964F080D0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095E494-280D-425B-9FF0-E11DDBDAAAE1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B7F381-F487-4BCF-9E3D-C53A81F615B3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78850FE-FA4F-4454-AF32-7D9C57A33253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6151CFC-65F8-47BD-A47B-6B0F90556483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62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3B35FC1-470B-45A9-83EA-B08D9C007DAD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28C730E-F415-4BB7-A3B4-B6482E3251E2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261D58E-B8ED-4CD7-A3D6-E7106C69B0D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AA0A2E5-1F51-488C-8156-4DBC56526108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577FC89-8851-4545-98B2-42B4F46507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ED80F7FF-2264-4338-844B-9FA47C2AB3F2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D335D6D-8B83-47AA-BAF4-E46365F08DC5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0792657-B2CA-4344-A4E4-8A1DEDB31A98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6B49002-0F41-4669-8395-C2F63179C5FA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BC0EE25-04C4-46A8-8100-A16D0AEC1923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2215E44-CB5D-4447-A69F-7795DF3D47A2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A9B0646-436D-41D3-AE0A-EAAB29637FE7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1F7F974-5FA2-44C2-BB25-E24F11EB5ECA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415D075-1ACB-431E-9E28-C6F6E3982F95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776484"/>
      </p:ext>
    </p:extLst>
  </p:cSld>
  <p:clrMapOvr>
    <a:masterClrMapping/>
  </p:clrMapOvr>
  <p:transition spd="slow" advTm="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EC068D6A-59BF-40BA-8136-308CC9144D9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EEE79412-B041-4C0C-A7CF-B995BE71BD2F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802A65B-5AC9-46B7-B6DD-E175D8B8AC9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57F0B35-5A17-49EC-A781-1056B836F2DA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EADD0399-133F-447B-9370-F0800C3439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BB59ED50-C652-416F-85D1-B7608FCA0252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648AA65-BDFF-4B0A-92E8-28DB18435A2C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1E87AA7-D97A-4C46-ADEE-BBF9C6761D8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D9DB136-2E2C-4528-82AA-137FC24A68B0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D2B6727-53C0-4799-81EE-B26E705635F6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874C9D4-34EE-472F-AA8E-DD06873A8A27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BDB60C4-756D-467F-9091-FBF9F6CDA99C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FFF9E9A-00C1-4211-BDA5-35735FA38F9A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B5B45F0-5D19-4319-ADC5-744F8975450E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930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62AE56E-34F8-4BA0-8977-5C8659A00CF7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C6B5CE2-FFF3-4F14-A1E0-AF5406058DD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67A49F-EA42-4241-A91B-05C70EA44FF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2E1885D-9F9C-4502-846E-61438C868DE4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6019E15A-5995-4A87-9F8D-C684AC43AA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9790A987-B738-44B4-9419-40C500045E19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743A084-5E90-4E72-A1AD-7DE04B0D2018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D01F185-DCFA-48F9-ABC0-F79064D707C5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21AB6E-6F3E-44B9-9628-74A5A9473051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9A30487-90C4-4F2D-99AD-AC5B610D65BD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2D4B764-1E17-4231-883E-CA7B98937AB9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65A2592-C3C2-42B7-963A-7AAAE3BEF514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29C3DB1-B633-4987-810A-A45FD320697C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9351347-CCF4-4A73-AA1E-853BF3F8F65E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5788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A2B3951-7025-46A3-A08C-CF88F28491E5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5200CF5-7095-41FB-A771-3B2A37AB543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34BFA23-0EAA-4EC7-8FBC-0A21F24BB1DD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64D96B0-0D56-41E1-B3D1-DACC3C29AF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27426EF2-E5E2-4862-B73B-6025E44EB20B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A76168-1DD7-4A0C-A72F-3FEEE50385AD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30D1188-07BE-43C6-BE56-8BDA87F1831E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FCDE8F0-614F-4DE7-81AF-9C8DBEA1B326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92E036-8180-4B16-A71B-B28F99806954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887D4D1-FE71-49EB-9785-D1EA178A987C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30D11F9-8E36-4E71-82D4-1C5D33AAE411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56FFCFF-E556-404C-98BD-777C2B1F971B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B1C28AF-BF5E-4B44-A0E3-91B2490700A4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7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522717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BB350B7-DD66-4307-B54A-2FD8BD6858F8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5C7FB73-5776-4A4E-81CD-E4893B7155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DA14712-0CEC-4A0E-9817-61A008837587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599CA2D-EEDA-42BC-9189-DF9064309241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CA5C558-05BC-4A15-A307-65204B98AD6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6305F2F-F08C-4DC0-9002-4AAE529664E7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3049268-0EF0-4E3B-939B-DD99ACC28555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DAB4608-E329-4982-A5A5-51B6024EA177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8A4C240-F7F1-42C8-94F0-A54123F9D2F4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03D8A23-72BB-4FCB-83F5-C7E532A007B2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E88CC6D-ABF0-435D-872A-2A8653E96424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527281"/>
      </p:ext>
    </p:extLst>
  </p:cSld>
  <p:clrMapOvr>
    <a:masterClrMapping/>
  </p:clrMapOvr>
  <p:transition spd="slow" advClick="0" advTm="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DC1793-6687-44E9-A020-CAFF7A35021F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67C55BD-64A2-4A92-9459-F830DC8C07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9E50D4F-2322-4F1A-B054-E7BDD289D556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410F39-51FD-4564-A6F0-45552B143E78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B5B457-7CAC-4700-86C2-543088F37AC5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64C044-12CC-4A78-88CB-F2C3CF4DE273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7ED131D-96EF-4061-AED8-A0380923BF67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F07658-AFFB-46B0-AE40-BB885760BA43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5D60B07-B848-4FDB-B370-D276727B4B6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1EBB8DE-D0CB-42BC-BA9A-DBDD2BF4A925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CACABD3-F7CD-41E0-862C-71F8C8DF9228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94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E902D6-9A94-4C1D-AF97-7BC7FF527A84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61B7273-775E-4BDC-ACAA-3577CCE4C7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2D8EEB6D-BE5B-4148-945D-1A6304B2ADEF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B0BDB5C-A159-4930-8998-10A34A4E3AF2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1C1D181-F746-4457-97BD-914DFFA6E194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213053-2407-4CD1-A878-64F5812C0861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DB620F4-DE36-4FFA-9A98-F0DC6931E4A4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3F61029-2291-42F6-B97B-C50A96177E95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031ADF6-A766-45F6-954C-6D9AB686942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4E3E00E-B49A-43C1-86DC-A1DCCB9BEE10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3F30A3A-08CF-4CAC-BDB9-BA218EBB133F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C2C05D40-D94B-4017-9E71-F19917A646E1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FD05A7-18D6-4FFD-900E-A6B91E76A161}"/>
              </a:ext>
            </a:extLst>
          </p:cNvPr>
          <p:cNvSpPr txBox="1"/>
          <p:nvPr/>
        </p:nvSpPr>
        <p:spPr>
          <a:xfrm>
            <a:off x="2941667" y="5947057"/>
            <a:ext cx="50360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</a:t>
            </a:r>
            <a:br>
              <a:rPr lang="en-US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notice there are no options to look for therapists)</a:t>
            </a:r>
            <a:endParaRPr lang="en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3B6A6F0-7D33-4A1C-89EB-325253276231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6FE509C-3490-4746-B609-87B14E5DC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F08AEC25-4E53-4B34-8325-3C47E26CD6CC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2B2CC02-F35A-4582-9E5B-AEA6BB034783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0D10F3B-B611-42D2-91CF-0708BA0C0AD2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D7BA86D-30B4-429A-9517-42E0316C4DF8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DC3A152-F127-4C50-9C23-8E710F6212AB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2ED507-8B43-4745-BA10-178045D1C816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46AD513-DEDD-4739-91ED-E55E2AA34AEC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7893355-4EC3-47F5-BB24-1C4244741833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059B898-DB8A-41DC-B832-8507F431397A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253DAEE-FFA8-4D6F-8098-91EC2B3F4DF3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00BA693B-A65D-4A5E-B8E2-2E47454E8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6EE8DD16-4E55-4791-81C9-B6AAD5D15094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2A79C6B-F101-407D-BDF5-B79DF930CA6F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4AAF244-FF4F-47AE-8D9A-DE127D8F295E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715F9BA-01CA-411D-AD3F-4EA1BF4F5305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F2C51D4-94B7-4D97-A078-304C99EC7932}"/>
              </a:ext>
            </a:extLst>
          </p:cNvPr>
          <p:cNvSpPr/>
          <p:nvPr/>
        </p:nvSpPr>
        <p:spPr>
          <a:xfrm>
            <a:off x="4663594" y="11122"/>
            <a:ext cx="896923" cy="748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30C233F-0177-4BD0-B9B7-C3D213B86680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2FF9777-6ED3-4B8E-A70D-D3328480D39A}"/>
              </a:ext>
            </a:extLst>
          </p:cNvPr>
          <p:cNvSpPr/>
          <p:nvPr/>
        </p:nvSpPr>
        <p:spPr>
          <a:xfrm>
            <a:off x="6746334" y="11122"/>
            <a:ext cx="1155296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C59E4C0-D0CD-401A-8B1A-B24661B59B61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D8B23C8-D801-443C-A99A-5598A405D3CA}"/>
              </a:ext>
            </a:extLst>
          </p:cNvPr>
          <p:cNvSpPr/>
          <p:nvPr/>
        </p:nvSpPr>
        <p:spPr>
          <a:xfrm>
            <a:off x="5560517" y="0"/>
            <a:ext cx="1188538" cy="7736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52A54E2-9D2C-4920-956C-37D38F2BAC9A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300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Registration </a:t>
            </a:r>
            <a:br>
              <a:rPr lang="en-US" sz="4400" b="1" dirty="0"/>
            </a:br>
            <a:r>
              <a:rPr lang="en-US" sz="4400" b="1" dirty="0"/>
              <a:t>with Google or Facebook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358045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33E755B-86B3-408A-8475-CCAEB1FBEAAD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BA5E256-84D9-4994-AE76-555C80662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CA26FBC7-B090-4A34-B9E4-8377FE2EFAFA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923FB89-1C63-4E48-A6BB-2245FB88C587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42670C4-FC61-4E04-8878-9F921FD3DC5C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A82B9D8-7836-431D-9BD9-CA694316E93A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FE9327A-4869-4095-9835-5C0F2F69B8D0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5C31BF8-961A-4F25-B45E-670A21821155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665F67E-91F6-413C-A66B-CC6AD12BF947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4EA805C-559D-4919-8E17-90F7EF690F64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F819D23-7175-4598-B2D9-D061EC84254D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1B4A206-7A83-4F9E-BE19-178D67B64639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691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6EDC567-652D-4669-95EB-CCD6D9E02837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09C4F0-BB6D-4E44-969B-9DD6C397B0F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E84F04-641C-4722-AB11-7E504D33FAF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50070A0-ACC1-4547-9FF1-D866EFEBCA64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8398665-6418-4326-9824-696C1E170077}"/>
              </a:ext>
            </a:extLst>
          </p:cNvPr>
          <p:cNvSpPr/>
          <p:nvPr/>
        </p:nvSpPr>
        <p:spPr>
          <a:xfrm>
            <a:off x="10020115" y="76741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6A5C9F-9B3F-4819-B433-5D2E9F43711A}"/>
              </a:ext>
            </a:extLst>
          </p:cNvPr>
          <p:cNvSpPr/>
          <p:nvPr/>
        </p:nvSpPr>
        <p:spPr>
          <a:xfrm>
            <a:off x="10020115" y="787932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New user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FF48908-1DBE-4E65-859B-AF53BCE7B27F}"/>
              </a:ext>
            </a:extLst>
          </p:cNvPr>
          <p:cNvSpPr/>
          <p:nvPr/>
        </p:nvSpPr>
        <p:spPr>
          <a:xfrm>
            <a:off x="10020115" y="1253637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5FA81FC-4066-4A42-9325-AEB1A89214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2E22692B-6AD6-4DEC-8ECB-B28A446D255A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ED1EA12-223A-4386-9530-BACC2479CD86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711FECD-E99D-44C1-9087-BDAFECEC8DD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DDC644B-A191-4075-8909-1B8504A550C1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29D976-15D3-407B-8C5F-77C2E8370F41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3D80E09-918E-4468-91AC-4578B494564A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D174C09-72DE-42EF-84BC-FFD8C2BF5A50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F17B639-9AD5-4704-A160-8B1CD70321ED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3019B15-5AEB-459F-955B-32A5C5BC1FCA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03DEFA2-CDDB-4091-A74F-AC53D729F904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5063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8B382A38-0CF8-4090-978B-2029F8677933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BCCC67-957D-4FF8-A7D7-D6C8A93B25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12D9A51-B045-47B7-BBE9-69D0C4F09B84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F9993E-0F28-4F75-AA0C-6A5B13794825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F10C76-15D6-40FE-8F85-4E23CD3EFFF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59793A3-F2AC-4D5E-BA29-DD2383418D3B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CEDD1A5-E1E1-47F4-998D-F5DC0A4EE8BD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EAFD94E-F57E-4174-99A6-2643F8180F90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6578E2A-B265-48BE-899D-FAAAA95FA4A1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565AB47-BE3A-4E50-9304-3DDD58CFEA20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0D7B4F-F44A-4841-9540-CF60CDF042E1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544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2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2761644" y="836530"/>
            <a:ext cx="66687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Now we press on the Google/Facebook icon and get redirected to their login page where the user will input their data or just press ‘Continue’ and then automatically connect their data to our website</a:t>
            </a:r>
            <a:br>
              <a:rPr lang="en-US" sz="2400" b="1" dirty="0">
                <a:solidFill>
                  <a:schemeClr val="bg1"/>
                </a:solidFill>
              </a:rPr>
            </a:br>
            <a:endParaRPr lang="en-DE" sz="2400" b="1" dirty="0">
              <a:solidFill>
                <a:schemeClr val="bg1"/>
              </a:solidFill>
            </a:endParaRPr>
          </a:p>
          <a:p>
            <a:pPr algn="ctr"/>
            <a:r>
              <a:rPr lang="de-DE" sz="2400" b="1" dirty="0">
                <a:solidFill>
                  <a:schemeClr val="bg1"/>
                </a:solidFill>
              </a:rPr>
              <a:t>(with the help of googles/facebooks API)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After that the user will be redirected 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2124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27799FE6-8ED5-4250-A068-2DCE03DEC011}"/>
              </a:ext>
            </a:extLst>
          </p:cNvPr>
          <p:cNvSpPr/>
          <p:nvPr/>
        </p:nvSpPr>
        <p:spPr>
          <a:xfrm>
            <a:off x="1029758" y="1720764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answer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question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0923DD3-82E8-4FAD-B43B-BEFA2884BCC5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29A554B-D1E7-4F29-9709-7BB61FB9CC3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133C481-010A-46EA-BA06-AED06CE11D25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8A764AFC-7EA7-4026-B00E-BD79EEC4D4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E94FEBB2-1FF8-4933-A653-9F19388BC449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B4709-F2B2-40AF-9489-EF51A27707E0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0F9D964-DDDB-4B98-9CAB-A332DEEC2C8B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FAD17BE-DC65-40CF-843D-E875CC5FAEF4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CCC6D016-76EA-4D24-A14F-DAC27D38E231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BA85613-B4CB-446E-8637-625D779389FD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0A76EAE-DD99-4C65-9701-2C2284562A45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771F7DC-8AD1-4EFC-B697-614BA86DD095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5A41659-36C4-4A7D-9FF0-43D422F57316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611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0923DD3-82E8-4FAD-B43B-BEFA2884BCC5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29A554B-D1E7-4F29-9709-7BB61FB9CC3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85A1D29-5CF7-4C90-9CE4-42A482880EDD}"/>
              </a:ext>
            </a:extLst>
          </p:cNvPr>
          <p:cNvSpPr/>
          <p:nvPr/>
        </p:nvSpPr>
        <p:spPr>
          <a:xfrm>
            <a:off x="1029758" y="1720764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F10EF6A-8139-4AAF-84F8-6490EA8CBFB4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E4AEC0D-47FC-4C86-B883-98E5C0A68D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A42A952C-880B-403F-8111-3B282DA7EB93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81E39AB-46FF-44BA-8799-1495133A935F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CB27468-13DA-4D79-AFEA-338CB648CE2D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95DFBC4-5D66-491C-B701-84FACBACADF8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04B287D-B09F-44BE-989F-619C38F076D7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84735F3-D3B2-453C-8181-528E153E3B8E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66B6E28-9B5E-4AC1-9C71-804FC7E269B4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FBF7DC6-627E-4FD9-9F3F-28582202AED1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8AE74EB-7F30-43E3-A534-B9E25C494D1C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043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08F351-40E2-4D21-B8A4-19EA505655DA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053725B-828B-47EE-B682-990E456B2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0F58253-5362-4BDF-BC35-5DF8C75F53C7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8B28D28-F4B3-4E73-8549-B5022418C229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5D19D48-04AF-4982-BC28-DE6AEB4059C7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90996E4-8856-4CF0-AB8E-6F01AF727ADA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0D0F8A4-EF76-4C43-AAB2-E5CA65F6DC16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B399A65-24B8-4B2B-B798-3917F8CF0DDF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FCA179-EE79-4D3B-99A3-1997158F7247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437961A-9890-4F69-A07F-29080EE30545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E83598A-D6D5-4D2E-8BF5-E58E0C8A4844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968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898BC7-631A-4922-8E9E-3E3BB9B22AF4}"/>
              </a:ext>
            </a:extLst>
          </p:cNvPr>
          <p:cNvSpPr txBox="1"/>
          <p:nvPr/>
        </p:nvSpPr>
        <p:spPr>
          <a:xfrm>
            <a:off x="4258996" y="5133783"/>
            <a:ext cx="3496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in)</a:t>
            </a:r>
            <a:endParaRPr lang="en-DE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EA3E160-17A5-482A-86F9-37173EA002BC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ED79BFF-A277-4ABD-B7C4-3CEB221D42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25194557-F7B3-4EE2-8953-6043A88ACA4A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F2CFB90-2568-4FEE-9BE9-4291C51C4E2F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68588C1-90D2-4FCB-840C-1BC7F26EF134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267008B-8A2F-4DDA-B534-B8C4ABDD79CB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D6138C3-AAEF-4057-8FD2-30B1622A9C32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8FA1E0E-7721-4324-A490-B2F26C02739B}"/>
              </a:ext>
            </a:extLst>
          </p:cNvPr>
          <p:cNvSpPr/>
          <p:nvPr/>
        </p:nvSpPr>
        <p:spPr>
          <a:xfrm>
            <a:off x="6091993" y="14042"/>
            <a:ext cx="937513" cy="767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AB94463-14EA-4A6E-8A6D-5C99441A5A65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234264C-CF6E-4CE1-971E-14A039ABB5F9}"/>
              </a:ext>
            </a:extLst>
          </p:cNvPr>
          <p:cNvSpPr/>
          <p:nvPr/>
        </p:nvSpPr>
        <p:spPr>
          <a:xfrm>
            <a:off x="7029932" y="11122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C24CF45-CE72-4DF4-972C-0BB05104C44A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451526"/>
      </p:ext>
    </p:extLst>
  </p:cSld>
  <p:clrMapOvr>
    <a:masterClrMapping/>
  </p:clrMapOvr>
  <p:transition spd="slow" advClick="0" advTm="3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10020115" y="76741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10020115" y="787932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New user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10020115" y="1253637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EDC567-652D-4669-95EB-CCD6D9E02837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09C4F0-BB6D-4E44-969B-9DD6C397B0F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E84F04-641C-4722-AB11-7E504D33FAF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60AA2AA-F03C-4C79-AF1F-2132F138D230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8CEA441-D8C1-4275-9338-F65948667B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3897A121-FA1D-407F-A1B4-4BE578CD9A4C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7D531CB-6165-409D-ABF2-D9B11B227555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CECA961-9E94-4DBC-A184-816A1D714349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B46B6AC-296A-450E-92A2-8DC7D2E1309C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458EA36-0E63-457E-A26E-11CB5BA24B2D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2A7036E-0C34-4A30-95DE-990F14424828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B20BAFB-4B68-4910-90B8-556EFA00B5D1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AD2DCC8-1C0B-4BF8-A8B5-CE448A685969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C7AED4A-78DB-4452-9677-1218D9FFDD67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B0DF1718-1337-4950-8913-6CA1709F4EBD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8798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Registration</a:t>
            </a:r>
            <a:br>
              <a:rPr lang="en-US" sz="4400" b="1" dirty="0"/>
            </a:br>
            <a:r>
              <a:rPr lang="en-US" sz="4400" b="1" dirty="0"/>
              <a:t>with Google or Facebook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1496724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DE354BB-1E25-4097-AA78-8F8605E91D5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137137-4C3C-482C-8D4A-745BB243F1D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22A9D6-7079-400F-A9C8-D33A9D047C8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8872B38-052F-4809-95B0-B0B018B7953B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8B4F067-4A2C-43CF-8554-836B38AAF9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7BBCCDFD-1667-4792-8BC2-838D16D9B70D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952E39-5564-4E8E-899D-2D684107762D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70E60F2-DA7A-44A4-BF7F-87B20D47607E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CFD992A-102C-4DBA-8480-8A4F21C42B9C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2BA71AC-CDD7-4CA6-9A3D-C8B199FBC161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D8280A2-AB90-4C95-B963-76642248A2D7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58107D4-6449-48EE-AB41-F1C935DDBB4E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D5CA17D-EE2D-4B6F-80F5-D6CDC0D0A58F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A61EA7C-61EC-4127-9D46-0FAF34D14D2E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2CE75FA-E1FD-4FAC-A861-5661EEE3A366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96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8581015-E9EF-4734-8EA5-DCF143A779E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0FF18C-C623-4DE9-8317-7C9B8E6155F3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597654-2300-47BB-8DCC-D5225D400BB2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1165403-34A8-4A7B-97C5-D17345347682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93CB84E-B875-497A-8517-7917BCFE7348}"/>
              </a:ext>
            </a:extLst>
          </p:cNvPr>
          <p:cNvSpPr/>
          <p:nvPr/>
        </p:nvSpPr>
        <p:spPr>
          <a:xfrm>
            <a:off x="10020115" y="76741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0608068-4608-4523-B469-6A861C1CFAD4}"/>
              </a:ext>
            </a:extLst>
          </p:cNvPr>
          <p:cNvSpPr/>
          <p:nvPr/>
        </p:nvSpPr>
        <p:spPr>
          <a:xfrm>
            <a:off x="10020115" y="787932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New user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06230BC-2D4E-4577-AC23-927F6BAC6162}"/>
              </a:ext>
            </a:extLst>
          </p:cNvPr>
          <p:cNvSpPr/>
          <p:nvPr/>
        </p:nvSpPr>
        <p:spPr>
          <a:xfrm>
            <a:off x="10020115" y="1253637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1F220A3-8E63-47E6-842E-60A839DBB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80DA8386-43C4-4366-85FB-ECB2C32239F8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0AD1EE-97D9-4CC3-A0AA-6EA01A00A828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86F4F15-ECC2-4DB1-A54B-E1169EEA4F22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47CA4CA-EE2B-420F-9432-1D64B8F522E1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724629-F1AB-426D-B5C6-4E25AD450C41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5174D2D-4D50-49BA-B7E2-3196FFABBD57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72527FB-9795-447E-9E25-4652FDF3377E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3D1B55A-9B4C-4633-AAA5-476DD5E09369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04CFD95-A770-414F-AAE2-84D90A199409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8058138-F217-428E-B1EE-69AAD9215E15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10938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16C05978-548B-4FD5-8016-52A7844C5476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F844172-6EA1-4543-A5FD-877DCC8B70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9791C1F-A19A-4CBF-8288-23CA2F679C01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8DE3D30-C5F6-4C2B-BC86-AB15DD32331C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C4C7153-47BF-4E93-816E-B0C21E917A0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37C6732-D059-400D-B1BF-76C0C5FFB312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8CAAAA0-2949-42BF-9A61-CA2A653B1177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C7CC68C-B9F8-42FA-96B1-F019ABB6B3E3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8836226-6A7C-4567-80AA-52ED4DA912E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A2F29CC-F338-4DE9-98B8-3FA317471E29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201942E-327B-4CFD-B3ED-5FDC4CF103FF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9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2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2761644" y="1667362"/>
            <a:ext cx="66687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Now we press on the Google/Facebook icon and get redirected to their login page where the therapist will input their data or just press ‘Continue’ and then automatically connect their data to our website</a:t>
            </a:r>
            <a:br>
              <a:rPr lang="en-US" sz="2400" b="1" dirty="0">
                <a:solidFill>
                  <a:schemeClr val="bg1"/>
                </a:solidFill>
              </a:rPr>
            </a:br>
            <a:endParaRPr lang="en-DE" sz="2400" b="1" dirty="0">
              <a:solidFill>
                <a:schemeClr val="bg1"/>
              </a:solidFill>
            </a:endParaRPr>
          </a:p>
          <a:p>
            <a:pPr algn="ctr"/>
            <a:r>
              <a:rPr lang="de-DE" sz="2400" b="1" dirty="0">
                <a:solidFill>
                  <a:schemeClr val="bg1"/>
                </a:solidFill>
              </a:rPr>
              <a:t>(with the help of googles/facebooks API)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After that the user will be redirected 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95123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6867A49F-EA42-4241-A91B-05C70EA44FF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answer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Password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Repeat password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question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62AE56E-34F8-4BA0-8977-5C8659A00CF7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C6B5CE2-FFF3-4F14-A1E0-AF5406058DD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EF26F91-AC85-4442-ADC1-80D115BD016E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6ECCA101-9F58-453D-8DB5-1314B93302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80912C7D-3DE5-4C29-8905-FFAF7EFCFF15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CC6535C-8F2B-450D-887D-B317157D404D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61A5706-0868-422C-AADD-68BC0320EFC4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2D856A8-6C6C-46FF-BAFA-BF8BD3C2CDE9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98B201C-FCE0-46F7-B6A4-1666DD17E5DC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8241242-2EE8-44B8-A32B-3BC842889CBE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E00080F3-46D0-4843-8804-2FD031A7A2F9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3A51B7C-A4F1-4902-B7E9-06CD0192FD99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E79B5F6-5480-4101-907D-1502631C0ADF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043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A2B3951-7025-46A3-A08C-CF88F28491E5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5200CF5-7095-41FB-A771-3B2A37AB543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7E04C13-ADB0-4C6C-8D15-05F3B4D9787A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2DC367A7-7F5E-468F-94CE-6D88020E20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F608C742-0798-4C00-A210-7521FFE21025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3C420C5-32D4-4A4E-941C-910AA6BCE134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73ADB3B-FDF2-4A74-A489-0BE54CAE7B90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867BED-3F01-4314-999A-94A12EE43774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FBA81BA-4A6C-47A9-B360-A5B3DCE74D2F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A7E23B-E567-4676-98F3-3CDBD8085DFF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17B2DF8-80D9-4F91-9B96-8DAA2533BA2E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F4FFE42-7816-4D0E-BCB7-106339EE2F3D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39724F9-F0DE-48ED-9A6B-252AAE21812D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283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DEF0B38-A770-4E44-9A45-77602748264B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9B9000D-E6EA-48B1-AF86-B8EBB82115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E1DDB611-9DDC-48E7-B6AC-68C3B81159A8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7550431-7DCB-4288-A2DA-D03DFDEEED9C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F2EA981-D9BB-458F-8B9C-1E4E460C6855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1EF33B5-C204-4140-AED7-D41297E184D2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42C59B0-B178-4CB2-9BC2-70D768AE3446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3DD9CBD-8677-4E20-8CE9-C6233D6FC424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6C71655-D909-4EA9-9D6D-8AA2711A4BF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59CA2BC-27C6-4B59-902C-4026D4136647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E40C817-45DE-4F04-82DC-D34AACEE177B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701346"/>
      </p:ext>
    </p:extLst>
  </p:cSld>
  <p:clrMapOvr>
    <a:masterClrMapping/>
  </p:clrMapOvr>
  <p:transition spd="slow" advClick="0" advTm="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A536D1-9251-4411-8148-9D2B10FBB74E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A363AB5-3CFB-4AEE-A384-FA094D1F85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F0FB79E-3058-4186-8E3D-EB35C9C7161B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CC037D2-C0BF-4C74-A03B-07502108C2F0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115B1F7-DB5D-464B-86BA-946AD45F88E7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AAC650-EC6C-4E2E-B731-8BFCFC75CA44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64E3ACE-66FE-4211-95E5-CC04C59B3F66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CEE6279-9B92-48BE-BB3A-031A182EA131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1C1A8F3-9CC4-4F7B-B033-20858AA3D24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2229D12-6A7F-451B-B956-F5ABF63272E7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33CB187-8071-4636-A404-4893B8E140FB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52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FD05A7-18D6-4FFD-900E-A6B91E76A161}"/>
              </a:ext>
            </a:extLst>
          </p:cNvPr>
          <p:cNvSpPr txBox="1"/>
          <p:nvPr/>
        </p:nvSpPr>
        <p:spPr>
          <a:xfrm>
            <a:off x="2941667" y="5947057"/>
            <a:ext cx="50360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</a:t>
            </a:r>
            <a:br>
              <a:rPr lang="en-US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notice there are no options to look for therapists)</a:t>
            </a:r>
            <a:endParaRPr lang="en-DE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2AEE5E-5410-4147-AB26-7603250D4CB5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D6351BC-E510-4DBE-9CCA-BE0573018B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D21DC9A-8B4C-4D49-A9ED-988E96062194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A90E6D8-7474-432D-86FB-374EEEF5C7BE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305D5D5-7282-47D4-958F-393C9DC116F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3982EE1-72C3-46FE-961A-934F1B789BBC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6ACCAB4-4C0B-4164-8B2D-2FB6E5C6443C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727FA9F-F0D2-42D9-805B-E474AB186D0E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245339B-7627-44A0-B4CC-D10B509A2D9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6E24BD-55D2-4EDF-8BC8-9B626486D9F4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73B9283-E24E-43D9-867A-C8B332AD46EA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EFF8AA1-3B65-4128-B4E3-DB3AD4EDC6AE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2B62EFD9-0D34-4A0C-AA1B-650FC73A4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B3B8B9DE-091A-4DD3-A8EB-C7CFB8E6095A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10F85E-610A-4B6A-87BC-7A96352DD6F5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254B3FC-2896-4A89-BFD5-C2DE9734788A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40A1FB-303F-468A-A983-CF3140412BEF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B991473-CFB5-4EEF-A5F3-481991B05E6D}"/>
              </a:ext>
            </a:extLst>
          </p:cNvPr>
          <p:cNvSpPr/>
          <p:nvPr/>
        </p:nvSpPr>
        <p:spPr>
          <a:xfrm>
            <a:off x="4663594" y="11122"/>
            <a:ext cx="896923" cy="748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B8F6892-0C09-4AD1-8DAA-C95A6DCD3C9D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11F812A-10D3-4D75-94B3-031B55C93B1F}"/>
              </a:ext>
            </a:extLst>
          </p:cNvPr>
          <p:cNvSpPr/>
          <p:nvPr/>
        </p:nvSpPr>
        <p:spPr>
          <a:xfrm>
            <a:off x="6746334" y="11122"/>
            <a:ext cx="1155296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4E90390-6B55-404C-99B4-CBB4FBD14887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8AB5FC9-B6A6-45F3-A766-6418AC5A2D76}"/>
              </a:ext>
            </a:extLst>
          </p:cNvPr>
          <p:cNvSpPr/>
          <p:nvPr/>
        </p:nvSpPr>
        <p:spPr>
          <a:xfrm>
            <a:off x="5560517" y="0"/>
            <a:ext cx="1188538" cy="7736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4DFBCDB-74C8-4954-8EB4-C12D7AFDE230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2975129"/>
      </p:ext>
    </p:extLst>
  </p:cSld>
  <p:clrMapOvr>
    <a:masterClrMapping/>
  </p:clrMapOvr>
  <p:transition spd="slow" advTm="3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3975050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158373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8F53E80D-1528-4677-BEC3-6BEA6CDDE835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81D964B-0919-4A92-8294-59525DDD48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BAEEF6C-A589-4FDC-9073-677374E47BA4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AFA7C3E-2414-4BEE-8B21-E6927F2AE5F8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5B8304C-A665-488A-AC49-C307905C3F24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919717-BC25-40A6-B485-D93649657CC7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2DA393C-470C-4FBC-A16D-005F0FD72B65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F09D0EA-952B-450A-B357-D4D18741E70C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922293-9695-41AE-B27E-37BB2DBBD01D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F56D6D-B07F-4626-AD91-9A4E9ACFD182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5F390FD-28B7-44B8-B76C-CE2DD39AF445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07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4E8BD6A-CD9F-41B4-8BD8-CCEA3F524F7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A52636-27A4-4ACB-8A7B-BB91651E0085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F455A19-A049-45B6-B09C-5785443F20F9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F694898-01D6-4F56-85BB-79AB7CE9B2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F4ABCC15-CEFD-4064-8ECA-13CE957471A9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903C347-CC3E-4824-92B5-2A20D1AC412F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8643CF9-E4CA-4969-9A04-087D2C37B3BB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83D9DC4-EE46-4129-AE85-171246D302A6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8CBEDF3-2794-4B76-961D-E40A93A6DB44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669CD51-CACD-4712-9FE0-4F6E763A23C5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1B15FF1-BA2E-4141-9F0A-25EA63C9534C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CB5735E-2D26-426B-9F67-791CAA021E65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AF6FFF2-B115-41BD-99CF-441C04C129FA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216967"/>
      </p:ext>
    </p:extLst>
  </p:cSld>
  <p:clrMapOvr>
    <a:masterClrMapping/>
  </p:clrMapOvr>
  <p:transition spd="slow" advTm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4DEFD8E-B471-4D95-B618-163ADA1A197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B30FC11-FEAA-4A08-8A1B-56EDC7933130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521D103-D6A2-4C7A-A4AF-9757FA9E919A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D0D8B64-EFA9-4A7F-BAC1-E87376FD8CE6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F66F5611-5F34-4B81-8444-9B6DCFF0BD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5B917B57-645C-4652-B36F-B2530B2B6167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97AACF2-933F-4044-A846-DD59BD2228AB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F541AE1-CEF3-488C-911C-DD80F1668B2C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47BDF30-100E-4BB3-B720-CA215BDBDFC1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80624FB-2121-40F9-8E00-D6DCEBAE967C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003371A-3CB9-4C78-8C29-9BD90072220F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D7199E7-FD1B-45CD-9693-676FBCFCF5C4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9653FA1-6D4B-4527-BD98-3DD9E2740025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E03BAC0-8AE4-4A6B-AC65-37CD2F6A5497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809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452ACA1-3AE2-43AB-9E0B-8AE9B01F870F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17C6DF8-8A92-4465-88DD-8E2841BD486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9427C1-D916-492E-8F9D-42BF9D4173C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4238474-6D1A-4012-976B-92C87CEDF81E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9468BEBD-265E-4C52-A9BB-958E182804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0B50D32-5B07-4AF8-9C29-64EFC1D7E4B7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1747B9E-898D-4F9B-8F94-14487A1670CB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D8EC3C4-674A-4D97-955A-B8A5342CB4C5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908D7DD-314C-43BA-9C44-C47DADEB80F1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6C82F67-A997-40C3-B9A5-E09D4A9260F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CABE3CB-E0F9-412F-99FB-46F18D58DA02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4BBA6E7-4FBF-4013-A232-9F6744561A5B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FB6A8AA-960A-467E-8EFB-80028A226C9C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0E08A16-FA03-4D0A-A7A4-D346F7275379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666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AABBA97-9269-43E2-8E26-4484E99F4595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9DE9281-430F-4662-9572-C763794D6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A54711F-166E-4EA1-8599-ECF025119A6A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389EF70-2313-45D4-8973-C00C69ABEC03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78192C-E4FD-4181-969B-E3F8D7EC03DA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B08C774-8533-4203-9772-2D138BF7BF1C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A71BFC-5B09-4C95-83DB-5EB35278CC2F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BBB082F-D004-45DB-947E-691409B6DDAE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442E14C-14B6-43D0-AD45-F9AD4C70764D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9E426FF-B583-42EF-B58A-DA9B88C4D7C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0D81E2A-DC02-4A0E-9A5C-097874739B29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452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898BC7-631A-4922-8E9E-3E3BB9B22AF4}"/>
              </a:ext>
            </a:extLst>
          </p:cNvPr>
          <p:cNvSpPr txBox="1"/>
          <p:nvPr/>
        </p:nvSpPr>
        <p:spPr>
          <a:xfrm>
            <a:off x="4258996" y="5133783"/>
            <a:ext cx="3496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in)</a:t>
            </a:r>
            <a:endParaRPr lang="en-DE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A7477B4-80D3-4B48-B8D3-346EDC88D6D2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CEC17F2-6214-47A6-9686-AE577DEA3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50A845D1-A060-49F3-81A1-4B76B52A45A6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D5EC30E-DA0B-4A98-956D-A4897D38C6A0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26CA63D-100C-4A34-921B-C3304CBBD72D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28EAE09-F2C5-4DC0-B7CA-C1FCD075BA2A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232A175-C87B-4CEB-AA98-51B869043864}"/>
              </a:ext>
            </a:extLst>
          </p:cNvPr>
          <p:cNvSpPr/>
          <p:nvPr/>
        </p:nvSpPr>
        <p:spPr>
          <a:xfrm>
            <a:off x="6091993" y="14042"/>
            <a:ext cx="937513" cy="767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14EEABB-5E07-438C-9817-CD6F5DF71BB7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69C1C6F-EE2B-473E-AC5E-743BAC7DB252}"/>
              </a:ext>
            </a:extLst>
          </p:cNvPr>
          <p:cNvSpPr/>
          <p:nvPr/>
        </p:nvSpPr>
        <p:spPr>
          <a:xfrm>
            <a:off x="7029932" y="11122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42BB31A-81E9-43A5-B67C-9B5D69E30AE9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Click="0" advTm="3000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3510</TotalTime>
  <Words>3003</Words>
  <Application>Microsoft Office PowerPoint</Application>
  <PresentationFormat>Widescreen</PresentationFormat>
  <Paragraphs>651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Bell MT</vt:lpstr>
      <vt:lpstr>Calibri</vt:lpstr>
      <vt:lpstr>Calibri Light</vt:lpstr>
      <vt:lpstr>ui-monospace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Iskrenov</cp:lastModifiedBy>
  <cp:revision>89</cp:revision>
  <dcterms:created xsi:type="dcterms:W3CDTF">2024-11-24T16:12:47Z</dcterms:created>
  <dcterms:modified xsi:type="dcterms:W3CDTF">2025-01-06T12:14:49Z</dcterms:modified>
</cp:coreProperties>
</file>

<file path=docProps/thumbnail.jpeg>
</file>